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D68CBB-E555-4165-9D20-2C506FF2C3F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809870-AAFA-4976-A3FA-4372055FF81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Круглый стол «Герои –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казахстанцы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полях сражений Великой Отечественной войны»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7560840" cy="4752528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      28 апреля 2015 года в 206 аудиторий преподавателями кафедры ПРЭО проведен круглый стол 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Герои –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казахстанцы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полях сражений Великой Отечественной войны»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Выступали:старший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преподаватель кафедры ПРЭО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Копбулов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Р.А., студенты группы Ю-22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Мереке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Рустем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Володина Екатерина,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Кинсфатер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Артур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ур.день Победы\20120101_140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12776"/>
            <a:ext cx="8046156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кур.день Победы\20120101_140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12776"/>
            <a:ext cx="8046156" cy="4713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кур.день Победы\20120101_1411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G:\кур.день Победы\20120101_1418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кур.день Победы\20120101_141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кур.день Победы\20120101_1419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кур.день Победы\20120101_140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кур.день Победы\20120101_140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58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Круглый стол «Герои –казахстанцы на полях сражений Великой Отечественной войны»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KEU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«Герои –казахстанцы на полях сражений Великой Отечественной войны»</dc:title>
  <dc:creator>ПользовательКопбулов</dc:creator>
  <cp:lastModifiedBy>ПользовательКопбулов</cp:lastModifiedBy>
  <cp:revision>6</cp:revision>
  <dcterms:created xsi:type="dcterms:W3CDTF">2015-04-29T04:56:54Z</dcterms:created>
  <dcterms:modified xsi:type="dcterms:W3CDTF">2015-04-29T06:15:04Z</dcterms:modified>
</cp:coreProperties>
</file>